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56" r:id="rId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lvana lerma" userId="506e7f6541fdb818" providerId="LiveId" clId="{02AB42E5-C113-46AD-AFDA-34CC1EACCF88}"/>
    <pc:docChg chg="modSld">
      <pc:chgData name="silvana lerma" userId="506e7f6541fdb818" providerId="LiveId" clId="{02AB42E5-C113-46AD-AFDA-34CC1EACCF88}" dt="2026-03-04T12:04:40.224" v="5" actId="14100"/>
      <pc:docMkLst>
        <pc:docMk/>
      </pc:docMkLst>
      <pc:sldChg chg="modSp mod">
        <pc:chgData name="silvana lerma" userId="506e7f6541fdb818" providerId="LiveId" clId="{02AB42E5-C113-46AD-AFDA-34CC1EACCF88}" dt="2026-03-04T12:04:40.224" v="5" actId="14100"/>
        <pc:sldMkLst>
          <pc:docMk/>
          <pc:sldMk cId="0" sldId="259"/>
        </pc:sldMkLst>
        <pc:spChg chg="mod">
          <ac:chgData name="silvana lerma" userId="506e7f6541fdb818" providerId="LiveId" clId="{02AB42E5-C113-46AD-AFDA-34CC1EACCF88}" dt="2026-03-04T12:04:33.705" v="4" actId="1076"/>
          <ac:spMkLst>
            <pc:docMk/>
            <pc:sldMk cId="0" sldId="259"/>
            <ac:spMk id="2" creationId="{00000000-0000-0000-0000-000000000000}"/>
          </ac:spMkLst>
        </pc:spChg>
        <pc:spChg chg="mod">
          <ac:chgData name="silvana lerma" userId="506e7f6541fdb818" providerId="LiveId" clId="{02AB42E5-C113-46AD-AFDA-34CC1EACCF88}" dt="2026-03-04T12:03:59.480" v="2" actId="255"/>
          <ac:spMkLst>
            <pc:docMk/>
            <pc:sldMk cId="0" sldId="259"/>
            <ac:spMk id="3" creationId="{00000000-0000-0000-0000-000000000000}"/>
          </ac:spMkLst>
        </pc:spChg>
        <pc:spChg chg="mod">
          <ac:chgData name="silvana lerma" userId="506e7f6541fdb818" providerId="LiveId" clId="{02AB42E5-C113-46AD-AFDA-34CC1EACCF88}" dt="2026-03-04T12:04:23.118" v="3" actId="255"/>
          <ac:spMkLst>
            <pc:docMk/>
            <pc:sldMk cId="0" sldId="259"/>
            <ac:spMk id="4" creationId="{00000000-0000-0000-0000-000000000000}"/>
          </ac:spMkLst>
        </pc:spChg>
        <pc:spChg chg="mod">
          <ac:chgData name="silvana lerma" userId="506e7f6541fdb818" providerId="LiveId" clId="{02AB42E5-C113-46AD-AFDA-34CC1EACCF88}" dt="2026-03-04T12:04:40.224" v="5" actId="14100"/>
          <ac:spMkLst>
            <pc:docMk/>
            <pc:sldMk cId="0" sldId="259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EAACB3-77A0-4C1F-B834-62FD329BB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475766F-AFA6-4493-B043-7311353B0A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E5752A3-0FDB-418A-B1DD-15C4E703A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291F-51C8-4720-8718-3C711CE5B55C}" type="datetimeFigureOut">
              <a:rPr lang="es-AR" smtClean="0"/>
              <a:t>4/3/2026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734E31-A582-4FDE-9B2A-7AE176A3C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6D92FA-278B-43CA-87B4-80AB3C6B6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D20-6E7D-4514-8DDE-D6640A9CE21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01084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5C72F3-0517-4B80-A89D-4A2FB5149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7E0F64-7590-44FF-98C2-BAE87A047C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62191D-0C79-45E9-BED7-69BF921C4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291F-51C8-4720-8718-3C711CE5B55C}" type="datetimeFigureOut">
              <a:rPr lang="es-AR" smtClean="0"/>
              <a:t>4/3/2026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C50A57-2F4B-4A53-93C2-774388A51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326B57-C0DB-4968-B18F-84C1DE262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D20-6E7D-4514-8DDE-D6640A9CE21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07633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035A500-6507-42D3-B262-87118B8FEE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86C5CF1-2E4B-4867-898D-F17D3E9235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F187C6-4457-4550-A7EF-D344F2359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291F-51C8-4720-8718-3C711CE5B55C}" type="datetimeFigureOut">
              <a:rPr lang="es-AR" smtClean="0"/>
              <a:t>4/3/2026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21B843-A598-46BD-B493-BE7AE5EC4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2C0F31-A09F-4A96-8CC4-C50FF1C13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D20-6E7D-4514-8DDE-D6640A9CE21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3871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094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89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4089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887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034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089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576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091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FAFB5F-213C-49A8-97E1-23E865DDC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AF9F2B-2330-43C1-9298-474EF8461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503BD8-3F7F-40F5-A3E2-CFEA303F7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291F-51C8-4720-8718-3C711CE5B55C}" type="datetimeFigureOut">
              <a:rPr lang="es-AR" smtClean="0"/>
              <a:t>4/3/2026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AA009A-60D3-4D45-BC40-2FDC45202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A2E406-1956-4C34-838B-73A210632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D20-6E7D-4514-8DDE-D6640A9CE21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843942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2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056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63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C4B375-8E5A-4EDF-96B1-EE4F92086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433347-15E3-4AFD-8727-B367E5058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6E152C-2C41-4EC8-8A3C-082778920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291F-51C8-4720-8718-3C711CE5B55C}" type="datetimeFigureOut">
              <a:rPr lang="es-AR" smtClean="0"/>
              <a:t>4/3/2026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417C23-8900-4104-84E7-2F8867B99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796C92-126E-4DCA-8500-41DA96DB1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D20-6E7D-4514-8DDE-D6640A9CE21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4432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4045F5-CF81-401F-B212-962DDE6D3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A99CFE-A49D-4DFE-8C40-923A641AA2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1029197-A768-4036-BB18-A017666CE9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0C7BFD-37B2-4B36-AC10-6D5DE74B8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291F-51C8-4720-8718-3C711CE5B55C}" type="datetimeFigureOut">
              <a:rPr lang="es-AR" smtClean="0"/>
              <a:t>4/3/2026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B82DE4E-740D-4518-8E3C-C0753C594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0419E0-19E9-4877-B14B-4A93FA75B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D20-6E7D-4514-8DDE-D6640A9CE21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9647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F411C-2699-4FFF-9365-A4DFDCE09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71D375-3677-448D-A34E-90E8670F3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09B82F5-02A9-4B0A-8F7A-9FBDBE7E7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64D70AA-5983-4234-BEF8-4A43A548D3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CD9BD3D-1C32-45C5-9BD8-DD14973F21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166563D-D844-496B-8F89-2EEEB6B52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291F-51C8-4720-8718-3C711CE5B55C}" type="datetimeFigureOut">
              <a:rPr lang="es-AR" smtClean="0"/>
              <a:t>4/3/2026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606CEE0-43D9-4525-9B77-4916417D7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6053BAA-2FDA-4D28-B6F9-DE2460208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D20-6E7D-4514-8DDE-D6640A9CE21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840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53C0B6-8D36-454A-B217-DE16C1692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1F85B86-1435-42E9-8D69-7E4AB4D45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291F-51C8-4720-8718-3C711CE5B55C}" type="datetimeFigureOut">
              <a:rPr lang="es-AR" smtClean="0"/>
              <a:t>4/3/2026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A0FA7DF-3CE7-471A-BC68-8A7B9194C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ED041D-60A8-438E-A6C1-2251130B3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D20-6E7D-4514-8DDE-D6640A9CE21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53903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344BEC5-BA22-4367-89D4-802779588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291F-51C8-4720-8718-3C711CE5B55C}" type="datetimeFigureOut">
              <a:rPr lang="es-AR" smtClean="0"/>
              <a:t>4/3/2026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669AE79-C8E1-4889-9B04-F780BB6CF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7488757-B464-4FDD-BCC7-BA22C41F9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D20-6E7D-4514-8DDE-D6640A9CE21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48003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5283F4-7776-49C9-9F8D-0964FE344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7BC600-572A-4039-8B57-F7E7561AA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6E5CF0E-C3FF-42D0-9084-B35D011B27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8D65CD-8EB9-46DA-8DA1-92CABABF8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291F-51C8-4720-8718-3C711CE5B55C}" type="datetimeFigureOut">
              <a:rPr lang="es-AR" smtClean="0"/>
              <a:t>4/3/2026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2C51536-9600-447B-A7D7-AA3855B0D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26DBD85-6415-4B90-BD35-0660457E6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D20-6E7D-4514-8DDE-D6640A9CE21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95033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E94677-B15E-4F0A-9D5F-53D571D4F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A88BD0C-B8DB-4D4F-A0F5-360643AE23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A7830B2-4CAD-4391-A5F3-BFEAC7969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5360B6C-A830-4C79-A697-2BA6412A3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291F-51C8-4720-8718-3C711CE5B55C}" type="datetimeFigureOut">
              <a:rPr lang="es-AR" smtClean="0"/>
              <a:t>4/3/2026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20F7276-3DD1-46CA-BB88-1DB80EA2B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E0E95E6-8438-4F34-9295-0B8B94897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6DD20-6E7D-4514-8DDE-D6640A9CE21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81992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6F63617-2CEA-4ABA-8A11-A486E68AA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72E2CEF-ED35-43A8-8D80-4199E66B9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F9F1FF-389C-4F74-AFBB-FCA7F082C6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9291F-51C8-4720-8718-3C711CE5B55C}" type="datetimeFigureOut">
              <a:rPr lang="es-AR" smtClean="0"/>
              <a:t>4/3/2026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0A967F-D6C6-437F-9ED6-05E28F046F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BDCF80-5DD5-4513-BD3F-48FE7FD543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6DD20-6E7D-4514-8DDE-D6640A9CE21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28101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53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F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888045" y="107340"/>
            <a:ext cx="8415911" cy="6562639"/>
          </a:xfrm>
          <a:prstGeom prst="rect">
            <a:avLst/>
          </a:prstGeom>
          <a:solidFill>
            <a:srgbClr val="D9C1BB"/>
          </a:solidFill>
        </p:spPr>
        <p:txBody>
          <a:bodyPr/>
          <a:lstStyle/>
          <a:p>
            <a:pPr defTabSz="609630"/>
            <a:endParaRPr lang="es-AR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657600" y="591672"/>
            <a:ext cx="4222376" cy="7308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6600"/>
              </a:lnSpc>
            </a:pPr>
            <a:r>
              <a:rPr lang="en-US" sz="3200" dirty="0">
                <a:solidFill>
                  <a:srgbClr val="952876"/>
                </a:solidFill>
                <a:latin typeface="Oswald"/>
                <a:ea typeface="Oswald"/>
                <a:cs typeface="Oswald"/>
                <a:sym typeface="Oswald"/>
              </a:rPr>
              <a:t>SOBRE LAS PPS "C"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3369827" y="1570018"/>
            <a:ext cx="5236292" cy="311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2787"/>
              </a:lnSpc>
            </a:pPr>
            <a:r>
              <a:rPr lang="en-US" sz="1400" spc="127" dirty="0">
                <a:solidFill>
                  <a:srgbClr val="952876"/>
                </a:solidFill>
                <a:latin typeface="Oswald"/>
                <a:ea typeface="Oswald"/>
                <a:cs typeface="Oswald"/>
                <a:sym typeface="Oswald"/>
              </a:rPr>
              <a:t>PSICOANÁLISIS, ESTUDIOS DE GÉNERO Y ANÁLISIS INSTITUCIONAL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904565" y="2353235"/>
            <a:ext cx="6458767" cy="44485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 defTabSz="609630">
              <a:lnSpc>
                <a:spcPts val="1983"/>
              </a:lnSpc>
            </a:pP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Nuestro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referente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teórico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es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el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psicoanálisis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, y por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supuesto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, un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psicoanálisis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abierto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a lo real e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interrogado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por los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estudios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de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género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desde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una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perspectiva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de Derechos Humanos. ¿Por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qué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“por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supuesto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”?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Porque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si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trabajamos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en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el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campo social no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podemos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ignorar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el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impacto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del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movimiento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feminista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en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el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mismo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. </a:t>
            </a:r>
          </a:p>
          <a:p>
            <a:pPr algn="just" defTabSz="609630">
              <a:lnSpc>
                <a:spcPts val="1983"/>
              </a:lnSpc>
            </a:pPr>
            <a:endParaRPr lang="en-US" sz="1416" dirty="0">
              <a:solidFill>
                <a:srgbClr val="952876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algn="just" defTabSz="609630">
              <a:lnSpc>
                <a:spcPts val="1983"/>
              </a:lnSpc>
            </a:pP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Vamos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a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trabajar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"praxis"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como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concepto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que da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cuenta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de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prácticas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que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sean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transformadoras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de la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realidad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,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en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el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tránsito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por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instituciones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que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conforman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el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campo social.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En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este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sentido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,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trabajamos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también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con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el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corpus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teórico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del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análisis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institucional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, y la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categoría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de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clínica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ampliada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.</a:t>
            </a:r>
          </a:p>
          <a:p>
            <a:pPr algn="just" defTabSz="609630">
              <a:lnSpc>
                <a:spcPts val="1983"/>
              </a:lnSpc>
            </a:pPr>
            <a:endParaRPr lang="en-US" sz="1416" dirty="0">
              <a:solidFill>
                <a:srgbClr val="952876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algn="just" defTabSz="609630">
              <a:lnSpc>
                <a:spcPts val="1983"/>
              </a:lnSpc>
            </a:pP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¿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Porqué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el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psicoanálisis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para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pensar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el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campo social?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Porque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hablamos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de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instituciones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que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están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habitadas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por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sujetos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, y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estas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subjetividades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singulares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,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tienen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la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especificidad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que les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otorga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el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momento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histórico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que les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toca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en-US" sz="1416" dirty="0" err="1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vivir</a:t>
            </a:r>
            <a:r>
              <a:rPr lang="en-US" sz="1416" dirty="0">
                <a:solidFill>
                  <a:srgbClr val="952876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.</a:t>
            </a:r>
          </a:p>
          <a:p>
            <a:pPr algn="just" defTabSz="609630">
              <a:lnSpc>
                <a:spcPts val="1983"/>
              </a:lnSpc>
            </a:pPr>
            <a:endParaRPr lang="en-US" sz="1416" dirty="0">
              <a:solidFill>
                <a:srgbClr val="952876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71BE15F1-B2F6-4CF4-BAA0-140A6FA28C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604" y="857027"/>
            <a:ext cx="9144792" cy="5143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1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162</Words>
  <Application>Microsoft Office PowerPoint</Application>
  <PresentationFormat>Panorámica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Montserrat Light</vt:lpstr>
      <vt:lpstr>Oswald</vt:lpstr>
      <vt:lpstr>Tema de Office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silvana lerma</dc:creator>
  <cp:lastModifiedBy>silvana lerma</cp:lastModifiedBy>
  <cp:revision>2</cp:revision>
  <dcterms:created xsi:type="dcterms:W3CDTF">2026-03-04T11:51:36Z</dcterms:created>
  <dcterms:modified xsi:type="dcterms:W3CDTF">2026-03-04T12:04:49Z</dcterms:modified>
</cp:coreProperties>
</file>